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6A6CC-7EAD-C19E-A4E3-28B647E9A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E8752-3284-B571-5A1A-2F4C0E27A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B005C-6253-7C20-6BFE-D4A42ADB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4FAB2-2A97-32E3-A654-01B49274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17AE5-B2D3-4669-B099-D6EAD35A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42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F940-2CBF-D407-AA2B-93ECA284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E329-F720-3F15-7BAF-587C1C3E7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52EE2-8949-8474-55A0-AEA0BF3D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577EA-467B-CD9D-D172-DDF8DBF3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9D9D0-56E8-BB07-843D-3D76330E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15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B11400-2821-051D-D307-FEE303CB3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371BB-34E0-54BF-F10D-CD3464A9B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7633E-0DBA-565A-24A7-95F86AB6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DD09F-97EB-9E52-61C7-6B7B8639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AC087-CECF-0DE5-F2D6-21BBB8F3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14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8ABC-4253-75E3-D6F3-A8EB7ED7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498BE-07BB-41F2-1697-8826E2402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EBE4F-4115-310E-5A7A-67B157E2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D93A6-E7D6-7360-4299-8232168A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AE049-8A80-59FF-8D34-807A9242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10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EAFB-C9F5-53B1-5954-BEA2D566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AE6D5-FD4E-04F3-ABEB-5A054538B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5749A-8CB4-A0AB-FDF1-AA3E51BF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4BC3C-4A59-F4AA-A692-56FC3EFFF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B5DC4-C2AB-E572-EB49-32891980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38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BA63B-4AAB-0158-F026-6309A9E0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73BDA-6078-A547-3948-E6333B065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5977E-03AF-DC88-BEB8-0B1710397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75128-7779-9BE5-3847-8CCD16A4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13FC6-C4F6-3E63-0A9F-EF710A6E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6E885-0D41-7B02-7869-00EA578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73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64FA-A5B6-A4E8-638B-345559D4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48E3B-99E5-F8E5-AE74-922BA7570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73A64-6B54-419A-5164-BAB8DB9ED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D3193-1C68-212F-0304-B8088F95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9E297-DE4B-A9FB-C77F-E6F87FF99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63E00-EA49-4558-6CC1-9D206839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C3B85-15B1-820C-0A8C-F9EA1482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FB220-3E2A-BDC5-8708-0598464F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51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0454-419A-DC46-4054-41DD19AE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3B6C8-6DF7-EC13-AD9D-DEAEFE71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B2CD7-DC63-419C-49E0-BF3035F8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9CB2A-EA49-70C2-8C0C-F730DBCF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19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E8386-F013-AF88-E217-2650CE71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151D7-AFB6-833C-6BAE-153B604A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19F7A-C1BD-FF08-2F41-E4EC1A68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2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C0D7-FB59-43A2-FF51-39289C9C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48365-C691-4573-7848-E2E55C098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CC3B5-4960-4330-5065-B85A24111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B847F-688A-7768-D014-E32FC19A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F207D-20FE-1FDC-1FC0-0E7F0F70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F5E82-BC19-2544-C0A6-66256D1F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08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A070-FD8E-A50B-4EAB-93E325B0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77DA6-FC76-05C3-F393-010AD6152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0654F-26AB-EEDC-CBD0-0877C5EF5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BD8B5-1195-C6DF-F418-2F58C199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8C8D7-76A8-C231-BA16-21926875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14A7A-16E1-B049-EE17-4F27F838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24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BF049-1094-B376-10E3-522942AB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499C7-F0D6-0F43-0BE9-53DFB4ED9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02829-A5F2-303C-2C3E-7DC9CA879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7B4E-3D27-BEE2-8CF4-D108CACFA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726E-00F8-007D-46BA-195068B83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0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A3718-FFF7-9380-189F-0A1C9693745C}"/>
              </a:ext>
            </a:extLst>
          </p:cNvPr>
          <p:cNvSpPr txBox="1"/>
          <p:nvPr/>
        </p:nvSpPr>
        <p:spPr>
          <a:xfrm>
            <a:off x="5015060" y="4760536"/>
            <a:ext cx="660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77CFF-0F5E-FFA6-659F-2150F7DF3AA7}"/>
              </a:ext>
            </a:extLst>
          </p:cNvPr>
          <p:cNvSpPr txBox="1"/>
          <p:nvPr/>
        </p:nvSpPr>
        <p:spPr>
          <a:xfrm>
            <a:off x="4901938" y="5326144"/>
            <a:ext cx="67872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NAME</a:t>
            </a:r>
          </a:p>
          <a:p>
            <a:pPr algn="ctr"/>
            <a:r>
              <a:rPr lang="tr-TR" sz="1600" dirty="0"/>
              <a:t>FACULTY</a:t>
            </a:r>
          </a:p>
        </p:txBody>
      </p:sp>
    </p:spTree>
    <p:extLst>
      <p:ext uri="{BB962C8B-B14F-4D97-AF65-F5344CB8AC3E}">
        <p14:creationId xmlns:p14="http://schemas.microsoft.com/office/powerpoint/2010/main" val="229851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CFF4-295D-AD8F-122C-848F57C0D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AB30C-66F9-3302-5F48-F3430F7B1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839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Pelin Adaylar</dc:creator>
  <cp:lastModifiedBy>Pelin Adaylar</cp:lastModifiedBy>
  <cp:revision>2</cp:revision>
  <dcterms:created xsi:type="dcterms:W3CDTF">2025-04-17T09:17:57Z</dcterms:created>
  <dcterms:modified xsi:type="dcterms:W3CDTF">2025-04-17T17:07:05Z</dcterms:modified>
</cp:coreProperties>
</file>